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3" r:id="rId5"/>
    <p:sldId id="265" r:id="rId6"/>
    <p:sldId id="266" r:id="rId7"/>
    <p:sldId id="258" r:id="rId8"/>
    <p:sldId id="264" r:id="rId9"/>
    <p:sldId id="26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>
        <p:scale>
          <a:sx n="72" d="100"/>
          <a:sy n="72" d="100"/>
        </p:scale>
        <p:origin x="100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02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045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475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496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851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762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472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90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8462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2992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700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335B2-D1F0-48CA-883D-A6C817CA08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AEA59-4E80-45D6-A7AC-F056342D64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160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low angle grayscale photography of high-rise building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147"/>
          <a:stretch/>
        </p:blipFill>
        <p:spPr bwMode="auto">
          <a:xfrm>
            <a:off x="0" y="0"/>
            <a:ext cx="12192000" cy="4178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0" y="4178808"/>
            <a:ext cx="12192000" cy="2679192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12419" y="4687407"/>
            <a:ext cx="8521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BIZ한마음고딕 L" panose="02020503020101020101" pitchFamily="18" charset="-127"/>
                <a:ea typeface="KBIZ한마음고딕 L" panose="02020503020101020101" pitchFamily="18" charset="-127"/>
              </a:rPr>
              <a:t>기업의 주식과  선호도 사이의  관계</a:t>
            </a:r>
            <a:endParaRPr lang="ko-KR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KBIZ한마음고딕 L" panose="02020503020101020101" pitchFamily="18" charset="-127"/>
              <a:ea typeface="KBIZ한마음고딕 L" panose="02020503020101020101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 flipV="1">
            <a:off x="10526268" y="6377666"/>
            <a:ext cx="1470660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875520" y="74977"/>
            <a:ext cx="2478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http://blog.naver.com/shajung1999</a:t>
            </a:r>
            <a:endParaRPr lang="ko-KR" altLang="en-US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9448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low angle photography curtain wall building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26" r="18777"/>
          <a:stretch/>
        </p:blipFill>
        <p:spPr bwMode="auto">
          <a:xfrm>
            <a:off x="6044184" y="1"/>
            <a:ext cx="6147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6035040" y="0"/>
            <a:ext cx="6156960" cy="6858000"/>
          </a:xfrm>
          <a:prstGeom prst="rect">
            <a:avLst/>
          </a:prstGeom>
          <a:solidFill>
            <a:srgbClr val="FFC000">
              <a:alpha val="85882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646938" y="659747"/>
            <a:ext cx="1909572" cy="740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41020" y="694582"/>
            <a:ext cx="2231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Presentation Title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286" y="1094692"/>
            <a:ext cx="3518732" cy="35187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697273" y="4637787"/>
            <a:ext cx="3225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Presentation Title</a:t>
            </a:r>
            <a:endParaRPr lang="ko-KR" alt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7604593" y="5134512"/>
            <a:ext cx="29738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A </a:t>
            </a:r>
            <a:r>
              <a:rPr lang="en-US" altLang="ko-KR" sz="1600" b="1" dirty="0">
                <a:solidFill>
                  <a:schemeClr val="bg1"/>
                </a:solidFill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presentation</a:t>
            </a:r>
            <a:r>
              <a:rPr lang="en-US" altLang="ko-KR" sz="1600" dirty="0">
                <a:solidFill>
                  <a:schemeClr val="bg1"/>
                </a:solidFill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 is the process of presenting a topic to an audience.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875520" y="74977"/>
            <a:ext cx="2478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http://blog.naver.com/shajung1999</a:t>
            </a:r>
            <a:endParaRPr lang="ko-KR" altLang="en-US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4637"/>
            <a:ext cx="4450746" cy="59343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1518593">
            <a:off x="3144653" y="599417"/>
            <a:ext cx="17012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 smtClean="0">
                <a:solidFill>
                  <a:srgbClr val="00B0F0"/>
                </a:solidFill>
              </a:rPr>
              <a:t>?</a:t>
            </a:r>
            <a:endParaRPr lang="ko-KR" altLang="en-US" sz="8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40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594992" y="484314"/>
            <a:ext cx="1909572" cy="740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89074" y="519149"/>
            <a:ext cx="2231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Presentation Title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0" y="4032504"/>
            <a:ext cx="12192000" cy="2825496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1472222" y="1613172"/>
            <a:ext cx="2074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Presentation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1153074" y="2040120"/>
            <a:ext cx="237604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A presentation is the process of presenting a topic to an audience. </a:t>
            </a:r>
            <a:endParaRPr lang="ko-KR" altLang="en-US" sz="105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1340656" y="2658428"/>
            <a:ext cx="1950720" cy="51816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5001535" y="1613172"/>
            <a:ext cx="2074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Presentation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4682387" y="2040120"/>
            <a:ext cx="237604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A presentation is the process of presenting a topic to an audience. </a:t>
            </a:r>
            <a:endParaRPr lang="ko-KR" altLang="en-US" sz="105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4869969" y="2658428"/>
            <a:ext cx="1950720" cy="51816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/>
          <p:cNvSpPr txBox="1"/>
          <p:nvPr/>
        </p:nvSpPr>
        <p:spPr>
          <a:xfrm>
            <a:off x="8627029" y="1613172"/>
            <a:ext cx="2074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Presentation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8317025" y="2040120"/>
            <a:ext cx="237604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A presentation is the process of presenting a topic to an audience. </a:t>
            </a:r>
            <a:endParaRPr lang="ko-KR" altLang="en-US" sz="105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8504607" y="2658428"/>
            <a:ext cx="1950720" cy="51816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/>
          <p:cNvSpPr txBox="1"/>
          <p:nvPr/>
        </p:nvSpPr>
        <p:spPr>
          <a:xfrm>
            <a:off x="9875520" y="74977"/>
            <a:ext cx="2478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http://blog.naver.com/shajung1999</a:t>
            </a:r>
            <a:endParaRPr lang="ko-KR" altLang="en-US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285" y="2710244"/>
            <a:ext cx="2851724" cy="222326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2448" y="3056383"/>
            <a:ext cx="2062357" cy="187712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074" y="2913054"/>
            <a:ext cx="2236772" cy="221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00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905888" y="709040"/>
            <a:ext cx="1909572" cy="740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99970" y="743875"/>
            <a:ext cx="2231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Presentation Title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875520" y="74977"/>
            <a:ext cx="2478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http://blog.naver.com/shajung1999</a:t>
            </a:r>
            <a:endParaRPr lang="ko-KR" altLang="en-US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70" y="1396335"/>
            <a:ext cx="8693902" cy="209535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331" y="2395066"/>
            <a:ext cx="9247432" cy="236664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981" y="205782"/>
            <a:ext cx="7590641" cy="6858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11" y="2034979"/>
            <a:ext cx="11142921" cy="245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47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905888" y="709040"/>
            <a:ext cx="1909572" cy="740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99970" y="743875"/>
            <a:ext cx="2231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Presentation Title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875520" y="74977"/>
            <a:ext cx="2478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http://blog.naver.com/shajung1999</a:t>
            </a:r>
            <a:endParaRPr lang="ko-KR" altLang="en-US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763" y="743874"/>
            <a:ext cx="1203998" cy="1191457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6558" t="4552" r="6556" b="10045"/>
          <a:stretch/>
        </p:blipFill>
        <p:spPr>
          <a:xfrm>
            <a:off x="6569502" y="1895835"/>
            <a:ext cx="4825330" cy="409961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88" t="10291" r="5122" b="43197"/>
          <a:stretch/>
        </p:blipFill>
        <p:spPr>
          <a:xfrm>
            <a:off x="454630" y="2555614"/>
            <a:ext cx="5629617" cy="278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19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905888" y="709040"/>
            <a:ext cx="1909572" cy="740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99970" y="743875"/>
            <a:ext cx="2231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Presentation Title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875520" y="74977"/>
            <a:ext cx="2478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http://blog.naver.com/shajung1999</a:t>
            </a:r>
            <a:endParaRPr lang="ko-KR" altLang="en-US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067" y="561861"/>
            <a:ext cx="1932077" cy="150628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7219" t="5174" r="7006" b="10731"/>
          <a:stretch/>
        </p:blipFill>
        <p:spPr>
          <a:xfrm>
            <a:off x="6297984" y="1860697"/>
            <a:ext cx="4816548" cy="408290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55" t="10380" r="5232" b="43954"/>
          <a:stretch/>
        </p:blipFill>
        <p:spPr>
          <a:xfrm>
            <a:off x="284113" y="2473445"/>
            <a:ext cx="5783869" cy="277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92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905888" y="709040"/>
            <a:ext cx="1909572" cy="7403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99970" y="743875"/>
            <a:ext cx="2231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Presentation Title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875520" y="74977"/>
            <a:ext cx="2478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http://blog.naver.com/shajung1999</a:t>
            </a:r>
            <a:endParaRPr lang="ko-KR" altLang="en-US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634" y="709040"/>
            <a:ext cx="1066427" cy="97064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124" y="1679685"/>
            <a:ext cx="5612346" cy="485109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25" t="9908" r="5213" b="43872"/>
          <a:stretch/>
        </p:blipFill>
        <p:spPr>
          <a:xfrm>
            <a:off x="481575" y="2487083"/>
            <a:ext cx="5868972" cy="286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56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35" y="748314"/>
            <a:ext cx="7916672" cy="518375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53" y="516652"/>
            <a:ext cx="9731583" cy="408467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092" y="3266942"/>
            <a:ext cx="8596105" cy="313209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186" y="2795346"/>
            <a:ext cx="5007030" cy="129443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17" y="1999417"/>
            <a:ext cx="10390387" cy="317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4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low angle grayscale photography of high-rise building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147"/>
          <a:stretch/>
        </p:blipFill>
        <p:spPr bwMode="auto">
          <a:xfrm>
            <a:off x="0" y="2660630"/>
            <a:ext cx="12192000" cy="4197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0" y="0"/>
            <a:ext cx="12192000" cy="2679192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11144" y="556755"/>
            <a:ext cx="116857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결론</a:t>
            </a:r>
            <a:endParaRPr lang="ko-KR" altLang="en-US" sz="9600" dirty="0">
              <a:solidFill>
                <a:schemeClr val="tx1">
                  <a:lumMod val="75000"/>
                  <a:lumOff val="25000"/>
                </a:schemeClr>
              </a:solidFill>
              <a:latin typeface="궁서" panose="02030600000101010101" pitchFamily="18" charset="-127"/>
              <a:ea typeface="궁서" panose="0203060000010101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85572" y="316850"/>
            <a:ext cx="22882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0" i="0" dirty="0" smtClean="0">
                <a:solidFill>
                  <a:schemeClr val="bg1"/>
                </a:solidFill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What is Presentation? </a:t>
            </a:r>
            <a:endParaRPr lang="ko-KR" altLang="en-US" sz="1600" dirty="0">
              <a:solidFill>
                <a:schemeClr val="bg1"/>
              </a:solidFill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 flipV="1">
            <a:off x="10526268" y="2198858"/>
            <a:ext cx="1470660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492740" y="2221129"/>
            <a:ext cx="1717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Made by </a:t>
            </a:r>
            <a:r>
              <a:rPr lang="en-US" altLang="ko-KR" sz="1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Hanarin</a:t>
            </a:r>
            <a:endParaRPr lang="ko-KR" alt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875520" y="74977"/>
            <a:ext cx="24780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바탕 Bold" panose="02020803020101020101" pitchFamily="18" charset="-127"/>
                <a:ea typeface="경기천년바탕 Bold" panose="02020803020101020101" pitchFamily="18" charset="-127"/>
              </a:rPr>
              <a:t>http://blog.naver.com/shajung1999</a:t>
            </a:r>
            <a:endParaRPr lang="ko-KR" altLang="en-US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경기천년바탕 Bold" panose="02020803020101020101" pitchFamily="18" charset="-127"/>
              <a:ea typeface="경기천년바탕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6599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59</Words>
  <Application>Microsoft Office PowerPoint</Application>
  <PresentationFormat>와이드스크린</PresentationFormat>
  <Paragraphs>27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KBIZ한마음고딕 L</vt:lpstr>
      <vt:lpstr>경기천년바탕 Bold</vt:lpstr>
      <vt:lpstr>경기천년바탕 Regular</vt:lpstr>
      <vt:lpstr>경기천년제목 Medium</vt:lpstr>
      <vt:lpstr>궁서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User</cp:lastModifiedBy>
  <cp:revision>14</cp:revision>
  <dcterms:created xsi:type="dcterms:W3CDTF">2019-05-18T07:13:36Z</dcterms:created>
  <dcterms:modified xsi:type="dcterms:W3CDTF">2019-12-21T18:17:46Z</dcterms:modified>
</cp:coreProperties>
</file>

<file path=docProps/thumbnail.jpeg>
</file>